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35"/>
  </p:notesMasterIdLst>
  <p:sldIdLst>
    <p:sldId id="636" r:id="rId2"/>
    <p:sldId id="1102" r:id="rId3"/>
    <p:sldId id="1185" r:id="rId4"/>
    <p:sldId id="1194" r:id="rId5"/>
    <p:sldId id="1195" r:id="rId6"/>
    <p:sldId id="1203" r:id="rId7"/>
    <p:sldId id="1204" r:id="rId8"/>
    <p:sldId id="1205" r:id="rId9"/>
    <p:sldId id="1206" r:id="rId10"/>
    <p:sldId id="1218" r:id="rId11"/>
    <p:sldId id="1219" r:id="rId12"/>
    <p:sldId id="1220" r:id="rId13"/>
    <p:sldId id="1169" r:id="rId14"/>
    <p:sldId id="1199" r:id="rId15"/>
    <p:sldId id="1221" r:id="rId16"/>
    <p:sldId id="1222" r:id="rId17"/>
    <p:sldId id="1207" r:id="rId18"/>
    <p:sldId id="1224" r:id="rId19"/>
    <p:sldId id="1223" r:id="rId20"/>
    <p:sldId id="1225" r:id="rId21"/>
    <p:sldId id="1226" r:id="rId22"/>
    <p:sldId id="1208" r:id="rId23"/>
    <p:sldId id="1209" r:id="rId24"/>
    <p:sldId id="1201" r:id="rId25"/>
    <p:sldId id="1210" r:id="rId26"/>
    <p:sldId id="1197" r:id="rId27"/>
    <p:sldId id="1211" r:id="rId28"/>
    <p:sldId id="1212" r:id="rId29"/>
    <p:sldId id="1213" r:id="rId30"/>
    <p:sldId id="1214" r:id="rId31"/>
    <p:sldId id="1215" r:id="rId32"/>
    <p:sldId id="1216" r:id="rId33"/>
    <p:sldId id="1217"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5E50E3-6779-4AC3-8032-A6DD188AB891}" v="192" dt="2025-02-15T17:15:06.1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2C5E50E3-6779-4AC3-8032-A6DD188AB891}"/>
    <pc:docChg chg="undo custSel addSld delSld modSld">
      <pc:chgData name="Ed Godfrey" userId="61aa7c48ee0e3db0" providerId="LiveId" clId="{2C5E50E3-6779-4AC3-8032-A6DD188AB891}" dt="2025-02-15T17:15:27.288" v="700" actId="20577"/>
      <pc:docMkLst>
        <pc:docMk/>
      </pc:docMkLst>
      <pc:sldChg chg="modSp mod">
        <pc:chgData name="Ed Godfrey" userId="61aa7c48ee0e3db0" providerId="LiveId" clId="{2C5E50E3-6779-4AC3-8032-A6DD188AB891}" dt="2025-02-15T16:49:22.219" v="63" actId="20577"/>
        <pc:sldMkLst>
          <pc:docMk/>
          <pc:sldMk cId="286626818" sldId="636"/>
        </pc:sldMkLst>
        <pc:spChg chg="mod">
          <ac:chgData name="Ed Godfrey" userId="61aa7c48ee0e3db0" providerId="LiveId" clId="{2C5E50E3-6779-4AC3-8032-A6DD188AB891}" dt="2025-02-15T16:49:05.044" v="43" actId="20577"/>
          <ac:spMkLst>
            <pc:docMk/>
            <pc:sldMk cId="286626818" sldId="636"/>
            <ac:spMk id="3" creationId="{1206BF46-F60A-B583-BE9A-98813DA83DD6}"/>
          </ac:spMkLst>
        </pc:spChg>
        <pc:spChg chg="mod">
          <ac:chgData name="Ed Godfrey" userId="61aa7c48ee0e3db0" providerId="LiveId" clId="{2C5E50E3-6779-4AC3-8032-A6DD188AB891}" dt="2025-02-15T16:49:22.219" v="63" actId="20577"/>
          <ac:spMkLst>
            <pc:docMk/>
            <pc:sldMk cId="286626818" sldId="636"/>
            <ac:spMk id="4" creationId="{E81091B1-FFCB-0593-6511-1E1CB61C648D}"/>
          </ac:spMkLst>
        </pc:spChg>
      </pc:sldChg>
      <pc:sldChg chg="modSp mod">
        <pc:chgData name="Ed Godfrey" userId="61aa7c48ee0e3db0" providerId="LiveId" clId="{2C5E50E3-6779-4AC3-8032-A6DD188AB891}" dt="2025-02-15T16:50:36.010" v="78" actId="20577"/>
        <pc:sldMkLst>
          <pc:docMk/>
          <pc:sldMk cId="1317570804" sldId="1102"/>
        </pc:sldMkLst>
        <pc:spChg chg="mod">
          <ac:chgData name="Ed Godfrey" userId="61aa7c48ee0e3db0" providerId="LiveId" clId="{2C5E50E3-6779-4AC3-8032-A6DD188AB891}" dt="2025-02-15T16:50:27.092" v="69" actId="255"/>
          <ac:spMkLst>
            <pc:docMk/>
            <pc:sldMk cId="1317570804" sldId="1102"/>
            <ac:spMk id="3" creationId="{9E3293C3-2021-04F5-B3B2-149081BCD341}"/>
          </ac:spMkLst>
        </pc:spChg>
        <pc:spChg chg="mod">
          <ac:chgData name="Ed Godfrey" userId="61aa7c48ee0e3db0" providerId="LiveId" clId="{2C5E50E3-6779-4AC3-8032-A6DD188AB891}" dt="2025-02-15T16:50:36.010" v="78" actId="20577"/>
          <ac:spMkLst>
            <pc:docMk/>
            <pc:sldMk cId="1317570804" sldId="1102"/>
            <ac:spMk id="6" creationId="{27341E30-1523-0531-D0E1-7D6824619EE0}"/>
          </ac:spMkLst>
        </pc:spChg>
      </pc:sldChg>
      <pc:sldChg chg="del">
        <pc:chgData name="Ed Godfrey" userId="61aa7c48ee0e3db0" providerId="LiveId" clId="{2C5E50E3-6779-4AC3-8032-A6DD188AB891}" dt="2025-02-15T17:02:49.592" v="474" actId="47"/>
        <pc:sldMkLst>
          <pc:docMk/>
          <pc:sldMk cId="1627657802" sldId="1144"/>
        </pc:sldMkLst>
      </pc:sldChg>
      <pc:sldChg chg="modSp mod modAnim">
        <pc:chgData name="Ed Godfrey" userId="61aa7c48ee0e3db0" providerId="LiveId" clId="{2C5E50E3-6779-4AC3-8032-A6DD188AB891}" dt="2025-02-15T17:04:34.612" v="569" actId="5793"/>
        <pc:sldMkLst>
          <pc:docMk/>
          <pc:sldMk cId="93068664" sldId="1169"/>
        </pc:sldMkLst>
        <pc:spChg chg="mod">
          <ac:chgData name="Ed Godfrey" userId="61aa7c48ee0e3db0" providerId="LiveId" clId="{2C5E50E3-6779-4AC3-8032-A6DD188AB891}" dt="2025-02-15T17:04:34.612" v="569" actId="5793"/>
          <ac:spMkLst>
            <pc:docMk/>
            <pc:sldMk cId="93068664" sldId="1169"/>
            <ac:spMk id="3" creationId="{BB6B93C3-77D3-564A-AB55-7A6A8F27E728}"/>
          </ac:spMkLst>
        </pc:spChg>
        <pc:spChg chg="mod">
          <ac:chgData name="Ed Godfrey" userId="61aa7c48ee0e3db0" providerId="LiveId" clId="{2C5E50E3-6779-4AC3-8032-A6DD188AB891}" dt="2025-02-15T17:02:59.130" v="507" actId="20577"/>
          <ac:spMkLst>
            <pc:docMk/>
            <pc:sldMk cId="93068664" sldId="1169"/>
            <ac:spMk id="6" creationId="{17B52AA5-3B14-F99C-0DD0-E4BB4A41B4BB}"/>
          </ac:spMkLst>
        </pc:spChg>
      </pc:sldChg>
      <pc:sldChg chg="addSp delSp modSp mod">
        <pc:chgData name="Ed Godfrey" userId="61aa7c48ee0e3db0" providerId="LiveId" clId="{2C5E50E3-6779-4AC3-8032-A6DD188AB891}" dt="2025-02-15T16:51:19.562" v="95" actId="20577"/>
        <pc:sldMkLst>
          <pc:docMk/>
          <pc:sldMk cId="3043519721" sldId="1185"/>
        </pc:sldMkLst>
        <pc:spChg chg="mod">
          <ac:chgData name="Ed Godfrey" userId="61aa7c48ee0e3db0" providerId="LiveId" clId="{2C5E50E3-6779-4AC3-8032-A6DD188AB891}" dt="2025-02-15T16:51:04.555" v="83" actId="113"/>
          <ac:spMkLst>
            <pc:docMk/>
            <pc:sldMk cId="3043519721" sldId="1185"/>
            <ac:spMk id="3" creationId="{B45A60E8-4064-C8B7-E581-728940FE047F}"/>
          </ac:spMkLst>
        </pc:spChg>
        <pc:spChg chg="add del mod">
          <ac:chgData name="Ed Godfrey" userId="61aa7c48ee0e3db0" providerId="LiveId" clId="{2C5E50E3-6779-4AC3-8032-A6DD188AB891}" dt="2025-02-15T16:51:19.562" v="95" actId="20577"/>
          <ac:spMkLst>
            <pc:docMk/>
            <pc:sldMk cId="3043519721" sldId="1185"/>
            <ac:spMk id="6" creationId="{739C2012-254C-7FF4-6941-B0AC77C5F43C}"/>
          </ac:spMkLst>
        </pc:spChg>
      </pc:sldChg>
      <pc:sldChg chg="modSp mod">
        <pc:chgData name="Ed Godfrey" userId="61aa7c48ee0e3db0" providerId="LiveId" clId="{2C5E50E3-6779-4AC3-8032-A6DD188AB891}" dt="2025-02-15T16:53:16.120" v="114" actId="20577"/>
        <pc:sldMkLst>
          <pc:docMk/>
          <pc:sldMk cId="3330648183" sldId="1194"/>
        </pc:sldMkLst>
        <pc:spChg chg="mod">
          <ac:chgData name="Ed Godfrey" userId="61aa7c48ee0e3db0" providerId="LiveId" clId="{2C5E50E3-6779-4AC3-8032-A6DD188AB891}" dt="2025-02-15T16:53:05.239" v="99" actId="113"/>
          <ac:spMkLst>
            <pc:docMk/>
            <pc:sldMk cId="3330648183" sldId="1194"/>
            <ac:spMk id="3" creationId="{6BA99889-7470-9805-C8EF-A17FF9EB1FAE}"/>
          </ac:spMkLst>
        </pc:spChg>
        <pc:spChg chg="mod">
          <ac:chgData name="Ed Godfrey" userId="61aa7c48ee0e3db0" providerId="LiveId" clId="{2C5E50E3-6779-4AC3-8032-A6DD188AB891}" dt="2025-02-15T16:53:16.120" v="114" actId="20577"/>
          <ac:spMkLst>
            <pc:docMk/>
            <pc:sldMk cId="3330648183" sldId="1194"/>
            <ac:spMk id="6" creationId="{2FD03DFA-96CB-BB08-9630-628E8958BAC5}"/>
          </ac:spMkLst>
        </pc:spChg>
      </pc:sldChg>
      <pc:sldChg chg="modSp mod">
        <pc:chgData name="Ed Godfrey" userId="61aa7c48ee0e3db0" providerId="LiveId" clId="{2C5E50E3-6779-4AC3-8032-A6DD188AB891}" dt="2025-02-15T16:54:29.113" v="228" actId="114"/>
        <pc:sldMkLst>
          <pc:docMk/>
          <pc:sldMk cId="1696477568" sldId="1195"/>
        </pc:sldMkLst>
        <pc:spChg chg="mod">
          <ac:chgData name="Ed Godfrey" userId="61aa7c48ee0e3db0" providerId="LiveId" clId="{2C5E50E3-6779-4AC3-8032-A6DD188AB891}" dt="2025-02-15T16:54:29.113" v="228" actId="114"/>
          <ac:spMkLst>
            <pc:docMk/>
            <pc:sldMk cId="1696477568" sldId="1195"/>
            <ac:spMk id="3" creationId="{EDB00AEB-A0FF-6975-5B43-9B4D020E662B}"/>
          </ac:spMkLst>
        </pc:spChg>
        <pc:spChg chg="mod">
          <ac:chgData name="Ed Godfrey" userId="61aa7c48ee0e3db0" providerId="LiveId" clId="{2C5E50E3-6779-4AC3-8032-A6DD188AB891}" dt="2025-02-15T16:54:12.253" v="226" actId="20577"/>
          <ac:spMkLst>
            <pc:docMk/>
            <pc:sldMk cId="1696477568" sldId="1195"/>
            <ac:spMk id="6" creationId="{B8E1ABDF-D25E-A9A8-D06B-D042E29D7AFC}"/>
          </ac:spMkLst>
        </pc:spChg>
      </pc:sldChg>
      <pc:sldChg chg="modSp mod">
        <pc:chgData name="Ed Godfrey" userId="61aa7c48ee0e3db0" providerId="LiveId" clId="{2C5E50E3-6779-4AC3-8032-A6DD188AB891}" dt="2025-02-15T17:05:57.791" v="588" actId="20577"/>
        <pc:sldMkLst>
          <pc:docMk/>
          <pc:sldMk cId="935853005" sldId="1199"/>
        </pc:sldMkLst>
        <pc:spChg chg="mod">
          <ac:chgData name="Ed Godfrey" userId="61aa7c48ee0e3db0" providerId="LiveId" clId="{2C5E50E3-6779-4AC3-8032-A6DD188AB891}" dt="2025-02-15T17:05:45.294" v="576" actId="20577"/>
          <ac:spMkLst>
            <pc:docMk/>
            <pc:sldMk cId="935853005" sldId="1199"/>
            <ac:spMk id="3" creationId="{6BBAE7B3-AF9D-1D9A-0A12-B7226111207D}"/>
          </ac:spMkLst>
        </pc:spChg>
        <pc:spChg chg="mod">
          <ac:chgData name="Ed Godfrey" userId="61aa7c48ee0e3db0" providerId="LiveId" clId="{2C5E50E3-6779-4AC3-8032-A6DD188AB891}" dt="2025-02-15T17:05:57.791" v="588" actId="20577"/>
          <ac:spMkLst>
            <pc:docMk/>
            <pc:sldMk cId="935853005" sldId="1199"/>
            <ac:spMk id="6" creationId="{23EAD0A2-F068-84F5-69FF-5285DF664FAA}"/>
          </ac:spMkLst>
        </pc:spChg>
      </pc:sldChg>
      <pc:sldChg chg="modSp mod">
        <pc:chgData name="Ed Godfrey" userId="61aa7c48ee0e3db0" providerId="LiveId" clId="{2C5E50E3-6779-4AC3-8032-A6DD188AB891}" dt="2025-02-15T16:56:02.974" v="274" actId="20577"/>
        <pc:sldMkLst>
          <pc:docMk/>
          <pc:sldMk cId="2530840445" sldId="1203"/>
        </pc:sldMkLst>
        <pc:spChg chg="mod">
          <ac:chgData name="Ed Godfrey" userId="61aa7c48ee0e3db0" providerId="LiveId" clId="{2C5E50E3-6779-4AC3-8032-A6DD188AB891}" dt="2025-02-15T16:56:02.974" v="274" actId="20577"/>
          <ac:spMkLst>
            <pc:docMk/>
            <pc:sldMk cId="2530840445" sldId="1203"/>
            <ac:spMk id="3" creationId="{1336B71A-CEB8-FC56-ADF4-C4264483B32D}"/>
          </ac:spMkLst>
        </pc:spChg>
        <pc:spChg chg="mod">
          <ac:chgData name="Ed Godfrey" userId="61aa7c48ee0e3db0" providerId="LiveId" clId="{2C5E50E3-6779-4AC3-8032-A6DD188AB891}" dt="2025-02-15T16:55:17.150" v="254" actId="20577"/>
          <ac:spMkLst>
            <pc:docMk/>
            <pc:sldMk cId="2530840445" sldId="1203"/>
            <ac:spMk id="6" creationId="{643B539A-B2A2-E9D2-B96F-041AA28488B4}"/>
          </ac:spMkLst>
        </pc:spChg>
      </pc:sldChg>
      <pc:sldChg chg="modSp mod">
        <pc:chgData name="Ed Godfrey" userId="61aa7c48ee0e3db0" providerId="LiveId" clId="{2C5E50E3-6779-4AC3-8032-A6DD188AB891}" dt="2025-02-15T16:58:04.588" v="295" actId="20577"/>
        <pc:sldMkLst>
          <pc:docMk/>
          <pc:sldMk cId="2863407350" sldId="1204"/>
        </pc:sldMkLst>
        <pc:spChg chg="mod">
          <ac:chgData name="Ed Godfrey" userId="61aa7c48ee0e3db0" providerId="LiveId" clId="{2C5E50E3-6779-4AC3-8032-A6DD188AB891}" dt="2025-02-15T16:57:56.198" v="278" actId="113"/>
          <ac:spMkLst>
            <pc:docMk/>
            <pc:sldMk cId="2863407350" sldId="1204"/>
            <ac:spMk id="3" creationId="{6348F1C6-D286-37F8-1DB8-255216C4F82E}"/>
          </ac:spMkLst>
        </pc:spChg>
        <pc:spChg chg="mod">
          <ac:chgData name="Ed Godfrey" userId="61aa7c48ee0e3db0" providerId="LiveId" clId="{2C5E50E3-6779-4AC3-8032-A6DD188AB891}" dt="2025-02-15T16:58:04.588" v="295" actId="20577"/>
          <ac:spMkLst>
            <pc:docMk/>
            <pc:sldMk cId="2863407350" sldId="1204"/>
            <ac:spMk id="6" creationId="{A0B522ED-79B3-4412-F4C2-7BC1A2815CA9}"/>
          </ac:spMkLst>
        </pc:spChg>
      </pc:sldChg>
      <pc:sldChg chg="modSp mod">
        <pc:chgData name="Ed Godfrey" userId="61aa7c48ee0e3db0" providerId="LiveId" clId="{2C5E50E3-6779-4AC3-8032-A6DD188AB891}" dt="2025-02-15T16:58:27.500" v="309" actId="20577"/>
        <pc:sldMkLst>
          <pc:docMk/>
          <pc:sldMk cId="129742404" sldId="1205"/>
        </pc:sldMkLst>
        <pc:spChg chg="mod">
          <ac:chgData name="Ed Godfrey" userId="61aa7c48ee0e3db0" providerId="LiveId" clId="{2C5E50E3-6779-4AC3-8032-A6DD188AB891}" dt="2025-02-15T16:58:19.596" v="299" actId="113"/>
          <ac:spMkLst>
            <pc:docMk/>
            <pc:sldMk cId="129742404" sldId="1205"/>
            <ac:spMk id="3" creationId="{67A56FD6-48F1-A46A-E4B1-2C9BAD9C0122}"/>
          </ac:spMkLst>
        </pc:spChg>
        <pc:spChg chg="mod">
          <ac:chgData name="Ed Godfrey" userId="61aa7c48ee0e3db0" providerId="LiveId" clId="{2C5E50E3-6779-4AC3-8032-A6DD188AB891}" dt="2025-02-15T16:58:27.500" v="309" actId="20577"/>
          <ac:spMkLst>
            <pc:docMk/>
            <pc:sldMk cId="129742404" sldId="1205"/>
            <ac:spMk id="6" creationId="{3490DAE9-E53B-250E-A5B5-4DF8389BE240}"/>
          </ac:spMkLst>
        </pc:spChg>
      </pc:sldChg>
      <pc:sldChg chg="addSp modSp mod modAnim">
        <pc:chgData name="Ed Godfrey" userId="61aa7c48ee0e3db0" providerId="LiveId" clId="{2C5E50E3-6779-4AC3-8032-A6DD188AB891}" dt="2025-02-15T16:59:53.037" v="430"/>
        <pc:sldMkLst>
          <pc:docMk/>
          <pc:sldMk cId="883253963" sldId="1206"/>
        </pc:sldMkLst>
        <pc:spChg chg="add mod">
          <ac:chgData name="Ed Godfrey" userId="61aa7c48ee0e3db0" providerId="LiveId" clId="{2C5E50E3-6779-4AC3-8032-A6DD188AB891}" dt="2025-02-15T16:59:41.120" v="398" actId="113"/>
          <ac:spMkLst>
            <pc:docMk/>
            <pc:sldMk cId="883253963" sldId="1206"/>
            <ac:spMk id="2" creationId="{0043310A-E428-0376-2686-EFF5B743A425}"/>
          </ac:spMkLst>
        </pc:spChg>
        <pc:spChg chg="mod">
          <ac:chgData name="Ed Godfrey" userId="61aa7c48ee0e3db0" providerId="LiveId" clId="{2C5E50E3-6779-4AC3-8032-A6DD188AB891}" dt="2025-02-15T16:59:01.941" v="332" actId="20577"/>
          <ac:spMkLst>
            <pc:docMk/>
            <pc:sldMk cId="883253963" sldId="1206"/>
            <ac:spMk id="3" creationId="{7477AE0F-8C40-87D0-1A9F-EABD64F19697}"/>
          </ac:spMkLst>
        </pc:spChg>
        <pc:spChg chg="mod">
          <ac:chgData name="Ed Godfrey" userId="61aa7c48ee0e3db0" providerId="LiveId" clId="{2C5E50E3-6779-4AC3-8032-A6DD188AB891}" dt="2025-02-15T16:58:49.980" v="316" actId="20577"/>
          <ac:spMkLst>
            <pc:docMk/>
            <pc:sldMk cId="883253963" sldId="1206"/>
            <ac:spMk id="6" creationId="{DF003F1B-0EE9-7A26-825F-A9C92AD8B24F}"/>
          </ac:spMkLst>
        </pc:spChg>
      </pc:sldChg>
      <pc:sldChg chg="modSp mod">
        <pc:chgData name="Ed Godfrey" userId="61aa7c48ee0e3db0" providerId="LiveId" clId="{2C5E50E3-6779-4AC3-8032-A6DD188AB891}" dt="2025-02-15T17:12:08.746" v="650" actId="20577"/>
        <pc:sldMkLst>
          <pc:docMk/>
          <pc:sldMk cId="1920786797" sldId="1207"/>
        </pc:sldMkLst>
        <pc:spChg chg="mod">
          <ac:chgData name="Ed Godfrey" userId="61aa7c48ee0e3db0" providerId="LiveId" clId="{2C5E50E3-6779-4AC3-8032-A6DD188AB891}" dt="2025-02-15T17:11:59.289" v="636" actId="113"/>
          <ac:spMkLst>
            <pc:docMk/>
            <pc:sldMk cId="1920786797" sldId="1207"/>
            <ac:spMk id="3" creationId="{5E4D3FD0-6A4A-6B98-0766-BE0483432FEB}"/>
          </ac:spMkLst>
        </pc:spChg>
        <pc:spChg chg="mod">
          <ac:chgData name="Ed Godfrey" userId="61aa7c48ee0e3db0" providerId="LiveId" clId="{2C5E50E3-6779-4AC3-8032-A6DD188AB891}" dt="2025-02-15T17:12:08.746" v="650" actId="20577"/>
          <ac:spMkLst>
            <pc:docMk/>
            <pc:sldMk cId="1920786797" sldId="1207"/>
            <ac:spMk id="6" creationId="{954BA17D-AA4E-C412-3E80-71537AC29732}"/>
          </ac:spMkLst>
        </pc:spChg>
      </pc:sldChg>
      <pc:sldChg chg="modSp add mod">
        <pc:chgData name="Ed Godfrey" userId="61aa7c48ee0e3db0" providerId="LiveId" clId="{2C5E50E3-6779-4AC3-8032-A6DD188AB891}" dt="2025-02-15T17:00:43.074" v="447" actId="20577"/>
        <pc:sldMkLst>
          <pc:docMk/>
          <pc:sldMk cId="1818453680" sldId="1218"/>
        </pc:sldMkLst>
        <pc:spChg chg="mod">
          <ac:chgData name="Ed Godfrey" userId="61aa7c48ee0e3db0" providerId="LiveId" clId="{2C5E50E3-6779-4AC3-8032-A6DD188AB891}" dt="2025-02-15T17:00:37.397" v="437" actId="113"/>
          <ac:spMkLst>
            <pc:docMk/>
            <pc:sldMk cId="1818453680" sldId="1218"/>
            <ac:spMk id="3" creationId="{464DEEFA-2CD4-B500-D575-80E13A6AF7CE}"/>
          </ac:spMkLst>
        </pc:spChg>
        <pc:spChg chg="mod">
          <ac:chgData name="Ed Godfrey" userId="61aa7c48ee0e3db0" providerId="LiveId" clId="{2C5E50E3-6779-4AC3-8032-A6DD188AB891}" dt="2025-02-15T17:00:43.074" v="447" actId="20577"/>
          <ac:spMkLst>
            <pc:docMk/>
            <pc:sldMk cId="1818453680" sldId="1218"/>
            <ac:spMk id="6" creationId="{D058E11A-0640-20B9-5522-895881C2328E}"/>
          </ac:spMkLst>
        </pc:spChg>
      </pc:sldChg>
      <pc:sldChg chg="add del">
        <pc:chgData name="Ed Godfrey" userId="61aa7c48ee0e3db0" providerId="LiveId" clId="{2C5E50E3-6779-4AC3-8032-A6DD188AB891}" dt="2025-02-15T17:00:18.353" v="432"/>
        <pc:sldMkLst>
          <pc:docMk/>
          <pc:sldMk cId="2740998370" sldId="1218"/>
        </pc:sldMkLst>
      </pc:sldChg>
      <pc:sldChg chg="modSp add mod">
        <pc:chgData name="Ed Godfrey" userId="61aa7c48ee0e3db0" providerId="LiveId" clId="{2C5E50E3-6779-4AC3-8032-A6DD188AB891}" dt="2025-02-15T17:01:23.778" v="459" actId="20577"/>
        <pc:sldMkLst>
          <pc:docMk/>
          <pc:sldMk cId="466845664" sldId="1219"/>
        </pc:sldMkLst>
        <pc:spChg chg="mod">
          <ac:chgData name="Ed Godfrey" userId="61aa7c48ee0e3db0" providerId="LiveId" clId="{2C5E50E3-6779-4AC3-8032-A6DD188AB891}" dt="2025-02-15T17:01:17.230" v="452" actId="113"/>
          <ac:spMkLst>
            <pc:docMk/>
            <pc:sldMk cId="466845664" sldId="1219"/>
            <ac:spMk id="3" creationId="{DB4B3158-15DC-CC34-4A8D-DED0E9F080C0}"/>
          </ac:spMkLst>
        </pc:spChg>
        <pc:spChg chg="mod">
          <ac:chgData name="Ed Godfrey" userId="61aa7c48ee0e3db0" providerId="LiveId" clId="{2C5E50E3-6779-4AC3-8032-A6DD188AB891}" dt="2025-02-15T17:01:23.778" v="459" actId="20577"/>
          <ac:spMkLst>
            <pc:docMk/>
            <pc:sldMk cId="466845664" sldId="1219"/>
            <ac:spMk id="6" creationId="{C1A57BDD-A924-365E-11FD-EC64FF188EFA}"/>
          </ac:spMkLst>
        </pc:spChg>
      </pc:sldChg>
      <pc:sldChg chg="modSp add mod">
        <pc:chgData name="Ed Godfrey" userId="61aa7c48ee0e3db0" providerId="LiveId" clId="{2C5E50E3-6779-4AC3-8032-A6DD188AB891}" dt="2025-02-15T17:02:18.674" v="473" actId="20577"/>
        <pc:sldMkLst>
          <pc:docMk/>
          <pc:sldMk cId="3441748501" sldId="1220"/>
        </pc:sldMkLst>
        <pc:spChg chg="mod">
          <ac:chgData name="Ed Godfrey" userId="61aa7c48ee0e3db0" providerId="LiveId" clId="{2C5E50E3-6779-4AC3-8032-A6DD188AB891}" dt="2025-02-15T17:02:13.581" v="465" actId="255"/>
          <ac:spMkLst>
            <pc:docMk/>
            <pc:sldMk cId="3441748501" sldId="1220"/>
            <ac:spMk id="3" creationId="{50689192-49D4-2AE8-6611-1780AFA7E196}"/>
          </ac:spMkLst>
        </pc:spChg>
        <pc:spChg chg="mod">
          <ac:chgData name="Ed Godfrey" userId="61aa7c48ee0e3db0" providerId="LiveId" clId="{2C5E50E3-6779-4AC3-8032-A6DD188AB891}" dt="2025-02-15T17:02:18.674" v="473" actId="20577"/>
          <ac:spMkLst>
            <pc:docMk/>
            <pc:sldMk cId="3441748501" sldId="1220"/>
            <ac:spMk id="6" creationId="{47C3CEDD-1642-4982-60C6-561203071BAD}"/>
          </ac:spMkLst>
        </pc:spChg>
      </pc:sldChg>
      <pc:sldChg chg="modSp add mod">
        <pc:chgData name="Ed Godfrey" userId="61aa7c48ee0e3db0" providerId="LiveId" clId="{2C5E50E3-6779-4AC3-8032-A6DD188AB891}" dt="2025-02-15T17:06:13.234" v="601" actId="313"/>
        <pc:sldMkLst>
          <pc:docMk/>
          <pc:sldMk cId="984989840" sldId="1221"/>
        </pc:sldMkLst>
        <pc:spChg chg="mod">
          <ac:chgData name="Ed Godfrey" userId="61aa7c48ee0e3db0" providerId="LiveId" clId="{2C5E50E3-6779-4AC3-8032-A6DD188AB891}" dt="2025-02-15T17:06:13.234" v="601" actId="313"/>
          <ac:spMkLst>
            <pc:docMk/>
            <pc:sldMk cId="984989840" sldId="1221"/>
            <ac:spMk id="3" creationId="{D1E08341-8CCD-7127-ED3B-F33C3AE4D189}"/>
          </ac:spMkLst>
        </pc:spChg>
        <pc:spChg chg="mod">
          <ac:chgData name="Ed Godfrey" userId="61aa7c48ee0e3db0" providerId="LiveId" clId="{2C5E50E3-6779-4AC3-8032-A6DD188AB891}" dt="2025-02-15T17:06:07.806" v="598" actId="20577"/>
          <ac:spMkLst>
            <pc:docMk/>
            <pc:sldMk cId="984989840" sldId="1221"/>
            <ac:spMk id="6" creationId="{FBDA6DDE-EDC2-91B5-F933-86A778110036}"/>
          </ac:spMkLst>
        </pc:spChg>
      </pc:sldChg>
      <pc:sldChg chg="modSp add modAnim">
        <pc:chgData name="Ed Godfrey" userId="61aa7c48ee0e3db0" providerId="LiveId" clId="{2C5E50E3-6779-4AC3-8032-A6DD188AB891}" dt="2025-02-15T17:08:26.570" v="627"/>
        <pc:sldMkLst>
          <pc:docMk/>
          <pc:sldMk cId="2909442322" sldId="1222"/>
        </pc:sldMkLst>
        <pc:spChg chg="mod">
          <ac:chgData name="Ed Godfrey" userId="61aa7c48ee0e3db0" providerId="LiveId" clId="{2C5E50E3-6779-4AC3-8032-A6DD188AB891}" dt="2025-02-15T17:08:00.420" v="617" actId="20577"/>
          <ac:spMkLst>
            <pc:docMk/>
            <pc:sldMk cId="2909442322" sldId="1222"/>
            <ac:spMk id="3" creationId="{F45E8BDF-9F9A-75CA-E74F-99E9C24D2F8D}"/>
          </ac:spMkLst>
        </pc:spChg>
      </pc:sldChg>
      <pc:sldChg chg="modSp add mod">
        <pc:chgData name="Ed Godfrey" userId="61aa7c48ee0e3db0" providerId="LiveId" clId="{2C5E50E3-6779-4AC3-8032-A6DD188AB891}" dt="2025-02-15T17:13:45.593" v="669" actId="20577"/>
        <pc:sldMkLst>
          <pc:docMk/>
          <pc:sldMk cId="1674617228" sldId="1223"/>
        </pc:sldMkLst>
        <pc:spChg chg="mod">
          <ac:chgData name="Ed Godfrey" userId="61aa7c48ee0e3db0" providerId="LiveId" clId="{2C5E50E3-6779-4AC3-8032-A6DD188AB891}" dt="2025-02-15T17:13:35.594" v="655" actId="113"/>
          <ac:spMkLst>
            <pc:docMk/>
            <pc:sldMk cId="1674617228" sldId="1223"/>
            <ac:spMk id="3" creationId="{86FAF80C-CF80-A13C-2850-DD18600829F5}"/>
          </ac:spMkLst>
        </pc:spChg>
        <pc:spChg chg="mod">
          <ac:chgData name="Ed Godfrey" userId="61aa7c48ee0e3db0" providerId="LiveId" clId="{2C5E50E3-6779-4AC3-8032-A6DD188AB891}" dt="2025-02-15T17:13:45.593" v="669" actId="20577"/>
          <ac:spMkLst>
            <pc:docMk/>
            <pc:sldMk cId="1674617228" sldId="1223"/>
            <ac:spMk id="6" creationId="{6B50D016-C93A-776B-F690-BC7252A28F80}"/>
          </ac:spMkLst>
        </pc:spChg>
      </pc:sldChg>
      <pc:sldChg chg="add">
        <pc:chgData name="Ed Godfrey" userId="61aa7c48ee0e3db0" providerId="LiveId" clId="{2C5E50E3-6779-4AC3-8032-A6DD188AB891}" dt="2025-02-15T17:12:58.406" v="651"/>
        <pc:sldMkLst>
          <pc:docMk/>
          <pc:sldMk cId="468126189" sldId="1224"/>
        </pc:sldMkLst>
      </pc:sldChg>
      <pc:sldChg chg="modSp add mod">
        <pc:chgData name="Ed Godfrey" userId="61aa7c48ee0e3db0" providerId="LiveId" clId="{2C5E50E3-6779-4AC3-8032-A6DD188AB891}" dt="2025-02-15T17:14:26.401" v="684" actId="20577"/>
        <pc:sldMkLst>
          <pc:docMk/>
          <pc:sldMk cId="18206303" sldId="1225"/>
        </pc:sldMkLst>
        <pc:spChg chg="mod">
          <ac:chgData name="Ed Godfrey" userId="61aa7c48ee0e3db0" providerId="LiveId" clId="{2C5E50E3-6779-4AC3-8032-A6DD188AB891}" dt="2025-02-15T17:14:19.466" v="679" actId="6549"/>
          <ac:spMkLst>
            <pc:docMk/>
            <pc:sldMk cId="18206303" sldId="1225"/>
            <ac:spMk id="3" creationId="{6D6516C7-901F-53D7-D177-8A4B77B81B9F}"/>
          </ac:spMkLst>
        </pc:spChg>
        <pc:spChg chg="mod">
          <ac:chgData name="Ed Godfrey" userId="61aa7c48ee0e3db0" providerId="LiveId" clId="{2C5E50E3-6779-4AC3-8032-A6DD188AB891}" dt="2025-02-15T17:14:26.401" v="684" actId="20577"/>
          <ac:spMkLst>
            <pc:docMk/>
            <pc:sldMk cId="18206303" sldId="1225"/>
            <ac:spMk id="6" creationId="{69D9BB8F-7B5B-A247-9D38-762486ABD60E}"/>
          </ac:spMkLst>
        </pc:spChg>
      </pc:sldChg>
      <pc:sldChg chg="modSp add mod">
        <pc:chgData name="Ed Godfrey" userId="61aa7c48ee0e3db0" providerId="LiveId" clId="{2C5E50E3-6779-4AC3-8032-A6DD188AB891}" dt="2025-02-15T17:15:27.288" v="700" actId="20577"/>
        <pc:sldMkLst>
          <pc:docMk/>
          <pc:sldMk cId="1781294584" sldId="1226"/>
        </pc:sldMkLst>
        <pc:spChg chg="mod">
          <ac:chgData name="Ed Godfrey" userId="61aa7c48ee0e3db0" providerId="LiveId" clId="{2C5E50E3-6779-4AC3-8032-A6DD188AB891}" dt="2025-02-15T17:15:22.423" v="689" actId="113"/>
          <ac:spMkLst>
            <pc:docMk/>
            <pc:sldMk cId="1781294584" sldId="1226"/>
            <ac:spMk id="3" creationId="{26F0FD04-6598-BA6E-B45C-B90FD843A6B9}"/>
          </ac:spMkLst>
        </pc:spChg>
        <pc:spChg chg="mod">
          <ac:chgData name="Ed Godfrey" userId="61aa7c48ee0e3db0" providerId="LiveId" clId="{2C5E50E3-6779-4AC3-8032-A6DD188AB891}" dt="2025-02-15T17:15:27.288" v="700" actId="20577"/>
          <ac:spMkLst>
            <pc:docMk/>
            <pc:sldMk cId="1781294584" sldId="1226"/>
            <ac:spMk id="6" creationId="{AA9DD834-6B05-E77A-A57B-FE47A1D5431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2/15/2025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362107-8677-4C69-8309-1D3CF4C57A75}" type="slidenum">
              <a:rPr lang="en-US" smtClean="0"/>
              <a:t>6</a:t>
            </a:fld>
            <a:endParaRPr lang="en-US"/>
          </a:p>
        </p:txBody>
      </p:sp>
    </p:spTree>
    <p:extLst>
      <p:ext uri="{BB962C8B-B14F-4D97-AF65-F5344CB8AC3E}">
        <p14:creationId xmlns:p14="http://schemas.microsoft.com/office/powerpoint/2010/main" val="195434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2/15/2025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2/15/2025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2/15/2025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2/15/2025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2/15/2025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Struggle With Sin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7:14-25</a:t>
            </a:r>
            <a:r>
              <a:rPr lang="en-US" sz="3600" b="1" dirty="0">
                <a:latin typeface="Avenir Next LT Pro Light" panose="020B0304020202020204" pitchFamily="34" charset="0"/>
              </a:rPr>
              <a:t> (Part 1)</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February 16,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ED0B9-C55C-4E50-D183-6432A4B0B76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4DEEFA-2CD4-B500-D575-80E13A6AF7CE}"/>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Woe is me, for I am ruined! Because I am a man of unclean lips, And I live among a people of unclean lips</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058E11A-0640-20B9-5522-895881C2328E}"/>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Isaiah 6:5</a:t>
            </a:r>
          </a:p>
        </p:txBody>
      </p:sp>
    </p:spTree>
    <p:extLst>
      <p:ext uri="{BB962C8B-B14F-4D97-AF65-F5344CB8AC3E}">
        <p14:creationId xmlns:p14="http://schemas.microsoft.com/office/powerpoint/2010/main" val="1818453680"/>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5DC730-6A48-4660-EFF6-98597DEF2E6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B4B3158-15DC-CC34-4A8D-DED0E9F080C0}"/>
              </a:ext>
            </a:extLst>
          </p:cNvPr>
          <p:cNvSpPr txBox="1">
            <a:spLocks noChangeArrowheads="1"/>
          </p:cNvSpPr>
          <p:nvPr/>
        </p:nvSpPr>
        <p:spPr bwMode="auto">
          <a:xfrm>
            <a:off x="173038" y="971642"/>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dirty="0">
                <a:solidFill>
                  <a:schemeClr val="tx1"/>
                </a:solidFill>
                <a:effectLst/>
                <a:latin typeface="Arial" panose="020B0604020202020204" pitchFamily="34" charset="0"/>
                <a:ea typeface="Times New Roman" panose="02020603050405020304" pitchFamily="18" charset="0"/>
              </a:rPr>
              <a:t>At issue is not that you struggle with sin, but how will you go about dealing with that struggle.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C1A57BDD-A924-365E-11FD-EC64FF188EFA}"/>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Thought</a:t>
            </a:r>
          </a:p>
        </p:txBody>
      </p:sp>
    </p:spTree>
    <p:extLst>
      <p:ext uri="{BB962C8B-B14F-4D97-AF65-F5344CB8AC3E}">
        <p14:creationId xmlns:p14="http://schemas.microsoft.com/office/powerpoint/2010/main" val="46684566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A5F72-FBB5-033F-E05A-0745E966370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689192-49D4-2AE8-6611-1780AFA7E196}"/>
              </a:ext>
            </a:extLst>
          </p:cNvPr>
          <p:cNvSpPr txBox="1">
            <a:spLocks noChangeArrowheads="1"/>
          </p:cNvSpPr>
          <p:nvPr/>
        </p:nvSpPr>
        <p:spPr bwMode="auto">
          <a:xfrm>
            <a:off x="173038" y="971642"/>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“Men who only believe their depravity, but do not hate it are no further than the devil on the road to heaven. It is not my being corrupt that proves me a Christian, nor knowing I am corrupt, but that I hate my corruption.  It is my agonizing death struggle with my corruptions that proves me to be a living child of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47C3CEDD-1642-4982-60C6-561203071BAD}"/>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Spurgeon</a:t>
            </a:r>
          </a:p>
        </p:txBody>
      </p:sp>
    </p:spTree>
    <p:extLst>
      <p:ext uri="{BB962C8B-B14F-4D97-AF65-F5344CB8AC3E}">
        <p14:creationId xmlns:p14="http://schemas.microsoft.com/office/powerpoint/2010/main" val="3441748501"/>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we know that the Law is spiritual, but I am of flesh, sold into bondage to sin.</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Law is spiritual</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CEAB5-81B2-3AC8-28F2-FBA6AFFA75A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BAE7B3-AF9D-1D9A-0A12-B7226111207D}"/>
              </a:ext>
            </a:extLst>
          </p:cNvPr>
          <p:cNvSpPr txBox="1">
            <a:spLocks noChangeArrowheads="1"/>
          </p:cNvSpPr>
          <p:nvPr/>
        </p:nvSpPr>
        <p:spPr bwMode="auto">
          <a:xfrm>
            <a:off x="173038" y="971642"/>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 Jesus answered and said to him, "Truly, truly, I say to you, unless one is born again he cannot see the kingdom of God." 4 Nicodemus said to Him, "How can a man be born when he is old? He cannot enter a second time into his mother's womb and be born, can he?" 5 Jesus answered, "Truly, truly, I say to you, unless one is born of water and the Spirit he cannot enter into the kingdom of God.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3EAD0A2-F068-84F5-69FF-5285DF664FA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3:3-5</a:t>
            </a:r>
          </a:p>
        </p:txBody>
      </p:sp>
    </p:spTree>
    <p:extLst>
      <p:ext uri="{BB962C8B-B14F-4D97-AF65-F5344CB8AC3E}">
        <p14:creationId xmlns:p14="http://schemas.microsoft.com/office/powerpoint/2010/main" val="935853005"/>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13901F-AB3F-9561-07D5-2453C673631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E08341-8CCD-7127-ED3B-F33C3AE4D189}"/>
              </a:ext>
            </a:extLst>
          </p:cNvPr>
          <p:cNvSpPr txBox="1">
            <a:spLocks noChangeArrowheads="1"/>
          </p:cNvSpPr>
          <p:nvPr/>
        </p:nvSpPr>
        <p:spPr bwMode="auto">
          <a:xfrm>
            <a:off x="173038" y="971642"/>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 That which is born of the flesh is flesh, and that which is born of the Spirit [</a:t>
            </a:r>
            <a:r>
              <a:rPr lang="en-US" sz="4000" b="0" i="1"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pneumatos</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 “the One of Spirit] ]is spirit [pneuma]. 7 "Do not be amazed that I said to you, 'You must be born again.' 8 "The wind [pneuma] blows where it wishes and you hear the sound of it, but do not know where it comes from and where it is going; so is everyone who is born of the Spirit [</a:t>
            </a:r>
            <a:r>
              <a:rPr lang="en-US" sz="4000" b="0" i="1" dirty="0" err="1">
                <a:solidFill>
                  <a:schemeClr val="tx1"/>
                </a:solidFill>
                <a:effectLst/>
                <a:latin typeface="Calibri" panose="020F0502020204030204" pitchFamily="34" charset="0"/>
                <a:ea typeface="Calibri" panose="020F0502020204030204" pitchFamily="34" charset="0"/>
                <a:cs typeface="Calibri" panose="020F0502020204030204" pitchFamily="34" charset="0"/>
              </a:rPr>
              <a:t>pneumatos</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–“the One of Spirit.“]</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BDA6DDE-EDC2-91B5-F933-86A77811003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3:6-8</a:t>
            </a:r>
          </a:p>
        </p:txBody>
      </p:sp>
    </p:spTree>
    <p:extLst>
      <p:ext uri="{BB962C8B-B14F-4D97-AF65-F5344CB8AC3E}">
        <p14:creationId xmlns:p14="http://schemas.microsoft.com/office/powerpoint/2010/main" val="984989840"/>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809EE0-841A-8EAE-2FA2-85F94E45E18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45E8BDF-9F9A-75CA-E74F-99E9C24D2F8D}"/>
              </a:ext>
            </a:extLst>
          </p:cNvPr>
          <p:cNvSpPr txBox="1">
            <a:spLocks noChangeArrowheads="1"/>
          </p:cNvSpPr>
          <p:nvPr/>
        </p:nvSpPr>
        <p:spPr bwMode="auto">
          <a:xfrm>
            <a:off x="158496" y="898767"/>
            <a:ext cx="11805602"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facts declared (7:14)</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For we know that the Law is spiritual, but I am of flesh, sold into bondage to sin.</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Law is spiritual</a:t>
            </a:r>
          </a:p>
          <a:p>
            <a:pPr marL="742950" lvl="0" indent="-742950">
              <a:buAutoNum type="alphaUcPeriod"/>
            </a:pPr>
            <a:r>
              <a:rPr lang="en-US" sz="3600" b="0" i="0" dirty="0">
                <a:solidFill>
                  <a:schemeClr val="tx1"/>
                </a:solidFill>
                <a:latin typeface="Arial" panose="020B0604020202020204" pitchFamily="34" charset="0"/>
              </a:rPr>
              <a:t>I am of flesh</a:t>
            </a:r>
          </a:p>
          <a:p>
            <a:pPr lvl="0"/>
            <a:endParaRPr lang="en-US" sz="3600" b="0" i="0" baseline="3000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A93EA845-93CF-CFF6-1E22-362F18714D6C}"/>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Struggle with Sin</a:t>
            </a:r>
          </a:p>
        </p:txBody>
      </p:sp>
    </p:spTree>
    <p:extLst>
      <p:ext uri="{BB962C8B-B14F-4D97-AF65-F5344CB8AC3E}">
        <p14:creationId xmlns:p14="http://schemas.microsoft.com/office/powerpoint/2010/main" val="29094423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DCF8C1-7DB6-3BCE-562F-9FB4642F879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E4D3FD0-6A4A-6B98-0766-BE0483432FEB}"/>
              </a:ext>
            </a:extLst>
          </p:cNvPr>
          <p:cNvSpPr txBox="1">
            <a:spLocks noChangeArrowheads="1"/>
          </p:cNvSpPr>
          <p:nvPr/>
        </p:nvSpPr>
        <p:spPr bwMode="auto">
          <a:xfrm>
            <a:off x="173038" y="971642"/>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Christian spirit, his inner self, has been completely and forever cleansed of sin. It is for that reason that at death he is prepared to enter God’s presence in perfect holiness and purity. Because his spiritual rebirth has already occurred, his flesh, with its remaining sin is left behind.</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954BA17D-AA4E-C412-3E80-71537AC2973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MacArthur</a:t>
            </a:r>
          </a:p>
        </p:txBody>
      </p:sp>
    </p:spTree>
    <p:extLst>
      <p:ext uri="{BB962C8B-B14F-4D97-AF65-F5344CB8AC3E}">
        <p14:creationId xmlns:p14="http://schemas.microsoft.com/office/powerpoint/2010/main" val="1920786797"/>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70833-E83B-4C22-7682-25A63A6B911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E9E503-5FF4-27FD-095F-F8FBA128AF27}"/>
              </a:ext>
            </a:extLst>
          </p:cNvPr>
          <p:cNvSpPr txBox="1">
            <a:spLocks noChangeArrowheads="1"/>
          </p:cNvSpPr>
          <p:nvPr/>
        </p:nvSpPr>
        <p:spPr bwMode="auto">
          <a:xfrm>
            <a:off x="173038" y="971642"/>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But I say, walk by the Spirit, and you will not carry out the desire of the flesh. 17 For the flesh sets its desire against the Spirit, and the Spirit against the flesh; for these are in opposition to one another, so that you may not do the things that you please.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FA300E7-9CEB-21F7-0144-74963CE56D4A}"/>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Galatians 5:16-17</a:t>
            </a:r>
          </a:p>
        </p:txBody>
      </p:sp>
    </p:spTree>
    <p:extLst>
      <p:ext uri="{BB962C8B-B14F-4D97-AF65-F5344CB8AC3E}">
        <p14:creationId xmlns:p14="http://schemas.microsoft.com/office/powerpoint/2010/main" val="468126189"/>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D28D46-7788-7C11-E714-70EB361BE91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6FAF80C-CF80-A13C-2850-DD18600829F5}"/>
              </a:ext>
            </a:extLst>
          </p:cNvPr>
          <p:cNvSpPr txBox="1">
            <a:spLocks noChangeArrowheads="1"/>
          </p:cNvSpPr>
          <p:nvPr/>
        </p:nvSpPr>
        <p:spPr bwMode="auto">
          <a:xfrm>
            <a:off x="173038" y="971642"/>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consider the members of your earthly body as dead to immorality, impurity, passion, evil desire, and greed, which amounts to idolatry.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B50D016-C93A-776B-F690-BC7252A28F8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3:5</a:t>
            </a:r>
          </a:p>
        </p:txBody>
      </p:sp>
    </p:spTree>
    <p:extLst>
      <p:ext uri="{BB962C8B-B14F-4D97-AF65-F5344CB8AC3E}">
        <p14:creationId xmlns:p14="http://schemas.microsoft.com/office/powerpoint/2010/main" val="1674617228"/>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745499"/>
            <a:ext cx="11805602"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For we know that the Law is spiritual, but I am of flesh, sold into bondage to sin. 15 For what I am doing, I do not understand; for I am not practicing what I would like to do, but I am doing the very thing I hate. 16 But if I do the very thing I do not want to do, I agree with the Law, confessing that the Law is good. 17 So now, no longer am I the one doing it, but sin which dwells in me. 18 For I know that nothing good dwells in me, that is, in my flesh; for the willing is present in me, but the doing of the good is not. 19 For the good that I want, I do not do, but I practice the very evil that I do not want. 20 But if I am doing the very thing I do not want, I am no longer the one doing it, but sin which dwells in me.</a:t>
            </a:r>
            <a:endParaRPr lang="en-US" sz="3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7:14-20</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FCBEE-FA01-4C7C-F305-853F0B65C08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D6516C7-901F-53D7-D177-8A4B77B81B9F}"/>
              </a:ext>
            </a:extLst>
          </p:cNvPr>
          <p:cNvSpPr txBox="1">
            <a:spLocks noChangeArrowheads="1"/>
          </p:cNvSpPr>
          <p:nvPr/>
        </p:nvSpPr>
        <p:spPr bwMode="auto">
          <a:xfrm>
            <a:off x="173038" y="971642"/>
            <a:ext cx="1180560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8 But now you also, put them all aside: anger, wrath, malice, slander, and abusive speech from your mouth. 9 Do not lie to one another, since you laid aside the old self with its evil practices, 10 and have put on the new self who is being renewed to a true knowledge according to the image of the One who created him —  </a:t>
            </a:r>
          </a:p>
        </p:txBody>
      </p:sp>
      <p:sp>
        <p:nvSpPr>
          <p:cNvPr id="6" name="TextBox 5">
            <a:extLst>
              <a:ext uri="{FF2B5EF4-FFF2-40B4-BE49-F238E27FC236}">
                <a16:creationId xmlns:a16="http://schemas.microsoft.com/office/drawing/2014/main" id="{69D9BB8F-7B5B-A247-9D38-762486ABD60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3:8-10</a:t>
            </a:r>
          </a:p>
        </p:txBody>
      </p:sp>
    </p:spTree>
    <p:extLst>
      <p:ext uri="{BB962C8B-B14F-4D97-AF65-F5344CB8AC3E}">
        <p14:creationId xmlns:p14="http://schemas.microsoft.com/office/powerpoint/2010/main" val="18206303"/>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DF2787-C157-31ED-FAE6-F082882FDA8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6F0FD04-6598-BA6E-B45C-B90FD843A6B9}"/>
              </a:ext>
            </a:extLst>
          </p:cNvPr>
          <p:cNvSpPr txBox="1">
            <a:spLocks noChangeArrowheads="1"/>
          </p:cNvSpPr>
          <p:nvPr/>
        </p:nvSpPr>
        <p:spPr bwMode="auto">
          <a:xfrm>
            <a:off x="173038" y="971642"/>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Even so consider yourselves to be dead to sin, but alive to God in Christ Jesus.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A9DD834-6B05-E77A-A57B-FE47A1D54312}"/>
              </a:ext>
            </a:extLst>
          </p:cNvPr>
          <p:cNvSpPr txBox="1"/>
          <p:nvPr/>
        </p:nvSpPr>
        <p:spPr>
          <a:xfrm>
            <a:off x="340615" y="190881"/>
            <a:ext cx="11692889" cy="707886"/>
          </a:xfrm>
          <a:prstGeom prst="rect">
            <a:avLst/>
          </a:prstGeom>
          <a:noFill/>
        </p:spPr>
        <p:txBody>
          <a:bodyPr wrap="square" rtlCol="0">
            <a:spAutoFit/>
          </a:bodyPr>
          <a:lstStyle/>
          <a:p>
            <a:pPr algn="ctr"/>
            <a:r>
              <a:rPr lang="en-US" sz="4000">
                <a:latin typeface="Arial" panose="020B0604020202020204" pitchFamily="34" charset="0"/>
                <a:cs typeface="Arial" panose="020B0604020202020204" pitchFamily="34" charset="0"/>
              </a:rPr>
              <a:t>Romans 6:11</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1294584"/>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FA371-940F-8F62-C323-73946DD052D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FBE55C0-C377-88F0-938C-D19D9F9C608F}"/>
              </a:ext>
            </a:extLst>
          </p:cNvPr>
          <p:cNvSpPr txBox="1">
            <a:spLocks noChangeArrowheads="1"/>
          </p:cNvSpPr>
          <p:nvPr/>
        </p:nvSpPr>
        <p:spPr bwMode="auto">
          <a:xfrm>
            <a:off x="158496" y="898767"/>
            <a:ext cx="11805602"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nature of the Law (7:12)</a:t>
            </a:r>
          </a:p>
          <a:p>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the Law is holy, and the commandment is holy and righteous and good.</a:t>
            </a:r>
          </a:p>
          <a:p>
            <a:pPr lvl="0"/>
            <a:endParaRPr lang="en-US" sz="36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The commandment is “holy”</a:t>
            </a:r>
          </a:p>
          <a:p>
            <a:pPr marL="742950" lvl="0" indent="-742950">
              <a:buAutoNum type="alphaUcPeriod"/>
            </a:pPr>
            <a:r>
              <a:rPr lang="en-US" sz="3600" b="0" i="0" dirty="0">
                <a:solidFill>
                  <a:schemeClr val="tx1"/>
                </a:solidFill>
                <a:latin typeface="Arial" panose="020B0604020202020204" pitchFamily="34" charset="0"/>
              </a:rPr>
              <a:t>The commandment is “righteous” </a:t>
            </a:r>
            <a:r>
              <a:rPr lang="en-US" sz="3600" b="0" i="0" baseline="30000" dirty="0">
                <a:solidFill>
                  <a:schemeClr val="tx1"/>
                </a:solidFill>
                <a:latin typeface="Arial" panose="020B0604020202020204" pitchFamily="34" charset="0"/>
              </a:rPr>
              <a:t>(see Psalm 19:8)</a:t>
            </a:r>
          </a:p>
          <a:p>
            <a:pPr marL="742950" lvl="0" indent="-742950">
              <a:buAutoNum type="alphaUcPeriod"/>
            </a:pPr>
            <a:r>
              <a:rPr lang="en-US" sz="3600" b="0" i="0" dirty="0">
                <a:solidFill>
                  <a:schemeClr val="tx1"/>
                </a:solidFill>
                <a:latin typeface="Arial" panose="020B0604020202020204" pitchFamily="34" charset="0"/>
              </a:rPr>
              <a:t>The commandment is “good”</a:t>
            </a:r>
          </a:p>
        </p:txBody>
      </p:sp>
      <p:sp>
        <p:nvSpPr>
          <p:cNvPr id="6" name="TextBox 5">
            <a:extLst>
              <a:ext uri="{FF2B5EF4-FFF2-40B4-BE49-F238E27FC236}">
                <a16:creationId xmlns:a16="http://schemas.microsoft.com/office/drawing/2014/main" id="{D273FCCD-B6AE-B0D3-1F2A-9DFD41813A94}"/>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Sin as Utterly Sinful</a:t>
            </a:r>
          </a:p>
        </p:txBody>
      </p:sp>
    </p:spTree>
    <p:extLst>
      <p:ext uri="{BB962C8B-B14F-4D97-AF65-F5344CB8AC3E}">
        <p14:creationId xmlns:p14="http://schemas.microsoft.com/office/powerpoint/2010/main" val="202154489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25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25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3E976-8CD5-B2A0-A5D2-93C3592449C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859D159-252E-04FA-1050-FEA9B734214A}"/>
              </a:ext>
            </a:extLst>
          </p:cNvPr>
          <p:cNvSpPr txBox="1">
            <a:spLocks noChangeArrowheads="1"/>
          </p:cNvSpPr>
          <p:nvPr/>
        </p:nvSpPr>
        <p:spPr bwMode="auto">
          <a:xfrm>
            <a:off x="158496" y="898767"/>
            <a:ext cx="11805602"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The nature of the Law (7:12)</a:t>
            </a:r>
          </a:p>
          <a:p>
            <a:pPr marL="857250" lvl="0" indent="-857250">
              <a:buFont typeface="+mj-lt"/>
              <a:buAutoNum type="romanUcPeriod"/>
            </a:pPr>
            <a:r>
              <a:rPr lang="en-US" sz="3600" i="0" dirty="0">
                <a:solidFill>
                  <a:schemeClr val="tx1"/>
                </a:solidFill>
                <a:latin typeface="Arial" panose="020B0604020202020204" pitchFamily="34" charset="0"/>
              </a:rPr>
              <a:t>The nature of sin (7:13)</a:t>
            </a:r>
          </a:p>
          <a:p>
            <a:pPr lvl="0"/>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0"/>
            <a:endParaRPr lang="en-US" sz="1400" i="0" dirty="0">
              <a:solidFill>
                <a:schemeClr val="tx1"/>
              </a:solidFill>
              <a:latin typeface="Arial" panose="020B0604020202020204" pitchFamily="34" charset="0"/>
            </a:endParaRPr>
          </a:p>
          <a:p>
            <a:pPr marL="742950" lvl="0" indent="-742950">
              <a:buAutoNum type="alphaUcPeriod"/>
            </a:pPr>
            <a:r>
              <a:rPr lang="en-US" sz="3600" b="0" i="0" dirty="0">
                <a:solidFill>
                  <a:schemeClr val="tx1"/>
                </a:solidFill>
                <a:latin typeface="Arial" panose="020B0604020202020204" pitchFamily="34" charset="0"/>
              </a:rPr>
              <a:t>Is the Law the cause of death?</a:t>
            </a:r>
          </a:p>
          <a:p>
            <a:pPr marL="742950" lvl="0" indent="-742950">
              <a:buAutoNum type="alphaUcPeriod"/>
            </a:pPr>
            <a:r>
              <a:rPr lang="en-US" sz="3600" b="0" i="0" dirty="0">
                <a:solidFill>
                  <a:schemeClr val="tx1"/>
                </a:solidFill>
                <a:latin typeface="Arial" panose="020B0604020202020204" pitchFamily="34" charset="0"/>
              </a:rPr>
              <a:t>Sin is the cause of death</a:t>
            </a:r>
          </a:p>
          <a:p>
            <a:pPr marL="742950" lvl="0" indent="-742950">
              <a:buAutoNum type="alphaUcPeriod"/>
            </a:pPr>
            <a:r>
              <a:rPr lang="en-US" sz="3600" b="0" i="0" dirty="0">
                <a:solidFill>
                  <a:schemeClr val="tx1"/>
                </a:solidFill>
                <a:latin typeface="Arial" panose="020B0604020202020204" pitchFamily="34" charset="0"/>
              </a:rPr>
              <a:t>The purpose of sin revealed</a:t>
            </a:r>
          </a:p>
        </p:txBody>
      </p:sp>
      <p:sp>
        <p:nvSpPr>
          <p:cNvPr id="6" name="TextBox 5">
            <a:extLst>
              <a:ext uri="{FF2B5EF4-FFF2-40B4-BE49-F238E27FC236}">
                <a16:creationId xmlns:a16="http://schemas.microsoft.com/office/drawing/2014/main" id="{9E1AC02F-E993-030C-3F84-A32F8AB64D9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Sin as Utterly Sinful</a:t>
            </a:r>
          </a:p>
        </p:txBody>
      </p:sp>
    </p:spTree>
    <p:extLst>
      <p:ext uri="{BB962C8B-B14F-4D97-AF65-F5344CB8AC3E}">
        <p14:creationId xmlns:p14="http://schemas.microsoft.com/office/powerpoint/2010/main" val="203400002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25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25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25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9B82B-6857-5077-D68C-B463F932FFB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176BD40-DBA2-B7E9-6F45-EE5AFC1C6B7D}"/>
              </a:ext>
            </a:extLst>
          </p:cNvPr>
          <p:cNvSpPr txBox="1">
            <a:spLocks noChangeArrowheads="1"/>
          </p:cNvSpPr>
          <p:nvPr/>
        </p:nvSpPr>
        <p:spPr bwMode="auto">
          <a:xfrm>
            <a:off x="173038" y="889453"/>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6 For the mind set on the </a:t>
            </a:r>
            <a:r>
              <a:rPr lang="en-US" sz="44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flesh</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is death, but the mind set on the </a:t>
            </a:r>
            <a:r>
              <a:rPr lang="en-US" sz="44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Spirit</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is life and peace, 7 because the mind set on the </a:t>
            </a:r>
            <a:r>
              <a:rPr lang="en-US" sz="44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flesh</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is hostile toward God; for it does not subject itself to the law of God, for it is not even able to do so, 8 and those who are in the </a:t>
            </a:r>
            <a:r>
              <a:rPr lang="en-US" sz="440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flesh</a:t>
            </a: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cannot please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E584DFE-BC0F-D2C6-8EB9-D45DA84BB3F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8:6-8</a:t>
            </a:r>
          </a:p>
        </p:txBody>
      </p:sp>
    </p:spTree>
    <p:extLst>
      <p:ext uri="{BB962C8B-B14F-4D97-AF65-F5344CB8AC3E}">
        <p14:creationId xmlns:p14="http://schemas.microsoft.com/office/powerpoint/2010/main" val="113693299"/>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8C388-ABDD-F99A-AD31-10FA51C5FF8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F9448EA-B410-DD0B-D916-9B28B7DF3652}"/>
              </a:ext>
            </a:extLst>
          </p:cNvPr>
          <p:cNvSpPr txBox="1">
            <a:spLocks noChangeArrowheads="1"/>
          </p:cNvSpPr>
          <p:nvPr/>
        </p:nvSpPr>
        <p:spPr bwMode="auto">
          <a:xfrm>
            <a:off x="173038" y="868787"/>
            <a:ext cx="11805602"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2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7 What shall we say then? Is the Law sin? May it never be! On the contrary, I would not have come to know sin except through the Law; for I would not have known about coveting if the Law had not said, "YOU SHALL NOT COVET." 8 But sin, taking opportunity through the commandment, produced in me coveting of every kind; for apart from the Law sin is dead. 9 I was once alive apart from the Law; but when the commandment came, sin became alive and I died; 10 and this commandment, which was to result in life, proved to result in death for me; 11 for sin, taking an opportunity through the commandment, deceived me and through it killed me. 12 So then, the Law is holy, and the commandment is holy and righteous and good. 13 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4DB18A0-5C14-448F-B8FD-3103CEEB1DD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7:7-13</a:t>
            </a:r>
          </a:p>
        </p:txBody>
      </p:sp>
    </p:spTree>
    <p:extLst>
      <p:ext uri="{BB962C8B-B14F-4D97-AF65-F5344CB8AC3E}">
        <p14:creationId xmlns:p14="http://schemas.microsoft.com/office/powerpoint/2010/main" val="3264614262"/>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C6BC8-D99F-B688-D5F9-FF095502224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A3B3EEC-8EE2-6DD3-1F51-255CEB61A36E}"/>
              </a:ext>
            </a:extLst>
          </p:cNvPr>
          <p:cNvSpPr txBox="1">
            <a:spLocks noChangeArrowheads="1"/>
          </p:cNvSpPr>
          <p:nvPr/>
        </p:nvSpPr>
        <p:spPr bwMode="auto">
          <a:xfrm>
            <a:off x="173038" y="971642"/>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indent="-742950" algn="just">
              <a:buAutoNum type="arabicPeriod"/>
            </a:pPr>
            <a:r>
              <a:rPr lang="en-US" sz="3600" b="0" i="0" dirty="0">
                <a:solidFill>
                  <a:schemeClr val="tx1"/>
                </a:solidFill>
                <a:effectLst/>
                <a:latin typeface="Arial" panose="020B0604020202020204" pitchFamily="34" charset="0"/>
                <a:ea typeface="Times New Roman" panose="02020603050405020304" pitchFamily="18" charset="0"/>
              </a:rPr>
              <a:t>It is through the law (or Word) of God that we come to know the sinfulness of sin</a:t>
            </a:r>
            <a:r>
              <a:rPr lang="en-US" sz="3600" b="0" i="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endParaRPr lang="en-US" sz="3600" b="0" i="0" dirty="0">
              <a:solidFill>
                <a:schemeClr val="tx1"/>
              </a:solidFill>
              <a:effectLst/>
              <a:latin typeface="Arial" panose="020B0604020202020204" pitchFamily="34" charset="0"/>
              <a:ea typeface="Times New Roman" panose="02020603050405020304" pitchFamily="18" charset="0"/>
            </a:endParaRPr>
          </a:p>
        </p:txBody>
      </p:sp>
      <p:sp>
        <p:nvSpPr>
          <p:cNvPr id="6" name="TextBox 5">
            <a:extLst>
              <a:ext uri="{FF2B5EF4-FFF2-40B4-BE49-F238E27FC236}">
                <a16:creationId xmlns:a16="http://schemas.microsoft.com/office/drawing/2014/main" id="{DAC2E549-4DDB-D864-8FAD-C51DCD09D97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3612921357"/>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D32841-558C-167E-B811-A0598A3B074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EB49223-C59D-B856-D66A-FEEC7AF1B791}"/>
              </a:ext>
            </a:extLst>
          </p:cNvPr>
          <p:cNvSpPr txBox="1">
            <a:spLocks noChangeArrowheads="1"/>
          </p:cNvSpPr>
          <p:nvPr/>
        </p:nvSpPr>
        <p:spPr bwMode="auto">
          <a:xfrm>
            <a:off x="173038" y="868787"/>
            <a:ext cx="11805602" cy="6647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In the year of King Uzziah's death I saw the Lord sitting on a throne, lofty and exalted, with the train of His robe filling the temple. 2 Seraphim stood above Him, each having six wings: with two he covered his face, and with two he covered his feet, and with two he flew. 3 And one called out to another and said, "Holy, Holy, Holy, is the Lord of hosts, The whole earth is full of His glory." 4 And the foundations of the thresholds trembled at the voice of him who called out, while the temple was filling with smoke.</a:t>
            </a:r>
            <a:endParaRPr lang="en-US" sz="1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 Then I said, "Woe is me, for I am ruined! Because I am a man of unclean lips, And I live among a people of unclean lips; For my eyes have seen the King, the Lord of hosts." </a:t>
            </a:r>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AD5EFB0-E63C-C2C8-E89F-CE05A0A995B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6:1-4, 5</a:t>
            </a:r>
          </a:p>
        </p:txBody>
      </p:sp>
    </p:spTree>
    <p:extLst>
      <p:ext uri="{BB962C8B-B14F-4D97-AF65-F5344CB8AC3E}">
        <p14:creationId xmlns:p14="http://schemas.microsoft.com/office/powerpoint/2010/main" val="370238259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D365C-34E4-D7F3-0F52-3C210454B2B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E9BDB29-C9D3-0117-CBE2-36D07DD2EFC3}"/>
              </a:ext>
            </a:extLst>
          </p:cNvPr>
          <p:cNvSpPr txBox="1">
            <a:spLocks noChangeArrowheads="1"/>
          </p:cNvSpPr>
          <p:nvPr/>
        </p:nvSpPr>
        <p:spPr bwMode="auto">
          <a:xfrm>
            <a:off x="173038" y="971642"/>
            <a:ext cx="11805602"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indent="-742950" algn="just">
              <a:buAutoNum type="arabicPeriod"/>
            </a:pPr>
            <a:r>
              <a:rPr lang="en-US" sz="3600" b="0" i="0" dirty="0">
                <a:solidFill>
                  <a:schemeClr val="tx1"/>
                </a:solidFill>
                <a:effectLst/>
                <a:latin typeface="Arial" panose="020B0604020202020204" pitchFamily="34" charset="0"/>
                <a:ea typeface="Times New Roman" panose="02020603050405020304" pitchFamily="18" charset="0"/>
              </a:rPr>
              <a:t>It is through the law (or Word) of God that we come to know the sinfulness of sin</a:t>
            </a:r>
            <a:r>
              <a:rPr lang="en-US" sz="3600" b="0" i="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742950" marR="0" indent="-742950" algn="just">
              <a:buAutoNum type="arabicPeriod"/>
            </a:pPr>
            <a:r>
              <a:rPr lang="en-US" sz="3600" b="0" i="0" dirty="0">
                <a:solidFill>
                  <a:schemeClr val="tx1"/>
                </a:solidFill>
                <a:latin typeface="Arial" panose="020B0604020202020204" pitchFamily="34" charset="0"/>
                <a:ea typeface="Calibri" panose="020F0502020204030204" pitchFamily="34" charset="0"/>
              </a:rPr>
              <a:t>We must be aware of </a:t>
            </a:r>
            <a:r>
              <a:rPr lang="en-US" sz="3600" b="0" i="0" dirty="0">
                <a:solidFill>
                  <a:schemeClr val="tx1"/>
                </a:solidFill>
                <a:effectLst/>
                <a:latin typeface="Arial" panose="020B0604020202020204" pitchFamily="34" charset="0"/>
                <a:ea typeface="Times New Roman" panose="02020603050405020304" pitchFamily="18" charset="0"/>
              </a:rPr>
              <a:t>how sin uses that which is good (the Law) twisting it to misguide us to its own evil purposes. </a:t>
            </a:r>
          </a:p>
        </p:txBody>
      </p:sp>
      <p:sp>
        <p:nvSpPr>
          <p:cNvPr id="6" name="TextBox 5">
            <a:extLst>
              <a:ext uri="{FF2B5EF4-FFF2-40B4-BE49-F238E27FC236}">
                <a16:creationId xmlns:a16="http://schemas.microsoft.com/office/drawing/2014/main" id="{C19E4D8F-1451-C0BA-45F9-E5605C5A872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9480543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5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B0564-FD6A-4E42-183E-93342C52D9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F3CC3CD-DEB6-47E7-6D90-3704EFE26408}"/>
              </a:ext>
            </a:extLst>
          </p:cNvPr>
          <p:cNvSpPr txBox="1">
            <a:spLocks noChangeArrowheads="1"/>
          </p:cNvSpPr>
          <p:nvPr/>
        </p:nvSpPr>
        <p:spPr bwMode="auto">
          <a:xfrm>
            <a:off x="173038" y="868787"/>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0" dirty="0">
                <a:solidFill>
                  <a:schemeClr val="tx1"/>
                </a:solidFill>
                <a:effectLst/>
                <a:latin typeface="Arial" panose="020B0604020202020204" pitchFamily="34" charset="0"/>
                <a:ea typeface="Calibri" panose="020F0502020204030204" pitchFamily="34" charset="0"/>
              </a:rPr>
              <a:t>And by this deed we see sin’s devilish character, its utter malignity, and its foulness. Nothing too strong can be said about it.</a:t>
            </a: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E2BF520-DCA3-4F92-300C-9B490F508ED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302612047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0EE01-B539-583F-F389-8152CC60A6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45A60E8-4064-C8B7-E581-728940FE047F}"/>
              </a:ext>
            </a:extLst>
          </p:cNvPr>
          <p:cNvSpPr txBox="1">
            <a:spLocks noChangeArrowheads="1"/>
          </p:cNvSpPr>
          <p:nvPr/>
        </p:nvSpPr>
        <p:spPr bwMode="auto">
          <a:xfrm>
            <a:off x="173038" y="745499"/>
            <a:ext cx="11805602"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21 I find then the principle that evil is present in me, the one who wants to do good. 22 For I joyfully concur with the law of God in the inner man, 23 but I see a different law in the members of my body, waging war against the law of my mind and making me a prisoner of the law of sin which is in my members. 24 Wretched man that I am! Who will set me free from the body of this death? 25 Thanks be to God through Jesus Christ our Lord! So then, on the one hand I myself with my mind am serving the law of God, but on the other, with my flesh the law of sin.</a:t>
            </a:r>
            <a:endParaRPr lang="en-US" sz="3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739C2012-254C-7FF4-6941-B0AC77C5F43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7:21-25</a:t>
            </a:r>
          </a:p>
        </p:txBody>
      </p:sp>
    </p:spTree>
    <p:extLst>
      <p:ext uri="{BB962C8B-B14F-4D97-AF65-F5344CB8AC3E}">
        <p14:creationId xmlns:p14="http://schemas.microsoft.com/office/powerpoint/2010/main" val="3043519721"/>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9470A-8808-B42C-766B-ED9CD1530D8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5BA3FE0-C6BC-6066-C3C2-40CC9DB363C3}"/>
              </a:ext>
            </a:extLst>
          </p:cNvPr>
          <p:cNvSpPr txBox="1">
            <a:spLocks noChangeArrowheads="1"/>
          </p:cNvSpPr>
          <p:nvPr/>
        </p:nvSpPr>
        <p:spPr bwMode="auto">
          <a:xfrm>
            <a:off x="173038" y="868787"/>
            <a:ext cx="11805602"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 will My word be which goes forth from My mouth; It will not return to Me empty, Without accomplishing what I desire, And without succeeding in the matter for which I sent it.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96C4474-BD0D-CA24-23C6-4E9B4861891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55:11</a:t>
            </a:r>
          </a:p>
        </p:txBody>
      </p:sp>
    </p:spTree>
    <p:extLst>
      <p:ext uri="{BB962C8B-B14F-4D97-AF65-F5344CB8AC3E}">
        <p14:creationId xmlns:p14="http://schemas.microsoft.com/office/powerpoint/2010/main" val="1335631622"/>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5FE6F-4BE0-B8F2-CBC0-24D5AE31708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E3C3E80-43AB-652D-8624-8459B39CC105}"/>
              </a:ext>
            </a:extLst>
          </p:cNvPr>
          <p:cNvSpPr txBox="1">
            <a:spLocks noChangeArrowheads="1"/>
          </p:cNvSpPr>
          <p:nvPr/>
        </p:nvSpPr>
        <p:spPr bwMode="auto">
          <a:xfrm>
            <a:off x="173038" y="745499"/>
            <a:ext cx="1180560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So then, the Law is holy, and the commandment is holy and righteous and good. 13 Therefore did that which is good become a cause of death for me? May it never be! Rather it was sin, in order that it might be shown to be sin by effecting my death through that which is good, so that through the commandment sin would become utterly sinful.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60E06CE-4188-275E-06E2-5FE0BBBBDCF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7:12-13</a:t>
            </a:r>
          </a:p>
        </p:txBody>
      </p:sp>
    </p:spTree>
    <p:extLst>
      <p:ext uri="{BB962C8B-B14F-4D97-AF65-F5344CB8AC3E}">
        <p14:creationId xmlns:p14="http://schemas.microsoft.com/office/powerpoint/2010/main" val="1123886390"/>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10EF8-C80F-C2B5-6456-BF356BD8544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05962F4-195B-6F9B-B424-5A3036E80FC0}"/>
              </a:ext>
            </a:extLst>
          </p:cNvPr>
          <p:cNvSpPr txBox="1">
            <a:spLocks noChangeArrowheads="1"/>
          </p:cNvSpPr>
          <p:nvPr/>
        </p:nvSpPr>
        <p:spPr bwMode="auto">
          <a:xfrm>
            <a:off x="173038" y="745499"/>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Christ is the end (goal, terminus, fulfillment) of the law for righteousness to everyone who believes.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BD433045-665E-12BF-23E1-7AFEBE99A1F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10:4</a:t>
            </a:r>
          </a:p>
        </p:txBody>
      </p:sp>
    </p:spTree>
    <p:extLst>
      <p:ext uri="{BB962C8B-B14F-4D97-AF65-F5344CB8AC3E}">
        <p14:creationId xmlns:p14="http://schemas.microsoft.com/office/powerpoint/2010/main" val="2419510941"/>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118BC-2934-D211-329E-B93540B247B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74B05EB-AA93-AD19-5657-BD61F155C074}"/>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Sin as Utterly Sinful</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7:</a:t>
            </a:r>
            <a:r>
              <a:rPr lang="en-US" sz="3600" b="1" dirty="0">
                <a:latin typeface="Avenir Next LT Pro Light" panose="020B0304020202020204" pitchFamily="34" charset="0"/>
              </a:rPr>
              <a:t>7-13 (Part 3)</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018F4F-7587-2BFD-9C08-F8972AEEE13B}"/>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December 15, 2024</a:t>
            </a:r>
          </a:p>
        </p:txBody>
      </p:sp>
      <p:pic>
        <p:nvPicPr>
          <p:cNvPr id="5" name="Picture 4" descr="A close up of a book cover&#10;&#10;Description automatically generated">
            <a:extLst>
              <a:ext uri="{FF2B5EF4-FFF2-40B4-BE49-F238E27FC236}">
                <a16:creationId xmlns:a16="http://schemas.microsoft.com/office/drawing/2014/main" id="{66DE8530-7EA2-BACA-5CF0-0070C0A98C36}"/>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3915566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41565-BBB0-8976-16A0-EB429967416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BA99889-7470-9805-C8EF-A17FF9EB1FAE}"/>
              </a:ext>
            </a:extLst>
          </p:cNvPr>
          <p:cNvSpPr txBox="1">
            <a:spLocks noChangeArrowheads="1"/>
          </p:cNvSpPr>
          <p:nvPr/>
        </p:nvSpPr>
        <p:spPr bwMode="auto">
          <a:xfrm>
            <a:off x="173038" y="902816"/>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heart is more deceitful than all else And is desperately sick; Who can understand it?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FD03DFA-96CB-BB08-9630-628E8958BAC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Jeremiah 17:9</a:t>
            </a:r>
          </a:p>
        </p:txBody>
      </p:sp>
    </p:spTree>
    <p:extLst>
      <p:ext uri="{BB962C8B-B14F-4D97-AF65-F5344CB8AC3E}">
        <p14:creationId xmlns:p14="http://schemas.microsoft.com/office/powerpoint/2010/main" val="3330648183"/>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3AF40-6921-1FD3-FA79-509913C35D6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DB00AEB-A0FF-6975-5B43-9B4D020E662B}"/>
              </a:ext>
            </a:extLst>
          </p:cNvPr>
          <p:cNvSpPr txBox="1">
            <a:spLocks noChangeArrowheads="1"/>
          </p:cNvSpPr>
          <p:nvPr/>
        </p:nvSpPr>
        <p:spPr bwMode="auto">
          <a:xfrm>
            <a:off x="173038" y="971642"/>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Even as the Law is powerless to </a:t>
            </a:r>
            <a:r>
              <a:rPr lang="en-US" sz="4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save</a:t>
            </a:r>
            <a:r>
              <a:rPr lang="en-US" sz="44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 person, the Law is equally powerless to </a:t>
            </a:r>
            <a:r>
              <a:rPr lang="en-US" sz="44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sanctify</a:t>
            </a:r>
            <a:r>
              <a:rPr lang="en-US" sz="4400" b="0" i="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 person</a:t>
            </a:r>
          </a:p>
        </p:txBody>
      </p:sp>
      <p:sp>
        <p:nvSpPr>
          <p:cNvPr id="6" name="TextBox 5">
            <a:extLst>
              <a:ext uri="{FF2B5EF4-FFF2-40B4-BE49-F238E27FC236}">
                <a16:creationId xmlns:a16="http://schemas.microsoft.com/office/drawing/2014/main" id="{B8E1ABDF-D25E-A9A8-D06B-D042E29D7AFC}"/>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Thought</a:t>
            </a:r>
          </a:p>
        </p:txBody>
      </p:sp>
    </p:spTree>
    <p:extLst>
      <p:ext uri="{BB962C8B-B14F-4D97-AF65-F5344CB8AC3E}">
        <p14:creationId xmlns:p14="http://schemas.microsoft.com/office/powerpoint/2010/main" val="1696477568"/>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7C9D3-0764-5FEA-AAF8-3E9D671B425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336B71A-CEB8-FC56-ADF4-C4264483B32D}"/>
              </a:ext>
            </a:extLst>
          </p:cNvPr>
          <p:cNvSpPr txBox="1">
            <a:spLocks noChangeArrowheads="1"/>
          </p:cNvSpPr>
          <p:nvPr/>
        </p:nvSpPr>
        <p:spPr bwMode="auto">
          <a:xfrm>
            <a:off x="173038" y="971642"/>
            <a:ext cx="11805602"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facts declared (7:14)</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failures disclosed (7:15-20)</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findings discovered (7:21-23)</a:t>
            </a:r>
          </a:p>
          <a:p>
            <a:pPr marL="857250" marR="0" lvl="0" indent="-857250" algn="just">
              <a:buFont typeface="+mj-lt"/>
              <a:buAutoNum type="romanUcPeriod"/>
            </a:pPr>
            <a:r>
              <a:rPr lang="en-US" sz="44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faith demonstrated (7:24-25)</a:t>
            </a:r>
            <a:endParaRPr lang="en-US" sz="44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43B539A-B2A2-E9D2-B96F-041AA28488B4}"/>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dirty="0">
                <a:latin typeface="Arial" panose="020B0604020202020204" pitchFamily="34" charset="0"/>
                <a:ea typeface="Calibri" panose="020F0502020204030204" pitchFamily="34" charset="0"/>
                <a:cs typeface="Arial" panose="020B0604020202020204" pitchFamily="34" charset="0"/>
              </a:rPr>
              <a:t>Romans 7:14-25 Outline</a:t>
            </a:r>
            <a:endPar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30840445"/>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A351C4-626D-E9B2-08A5-6EE4AD2F0EE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348F1C6-D286-37F8-1DB8-255216C4F82E}"/>
              </a:ext>
            </a:extLst>
          </p:cNvPr>
          <p:cNvSpPr txBox="1">
            <a:spLocks noChangeArrowheads="1"/>
          </p:cNvSpPr>
          <p:nvPr/>
        </p:nvSpPr>
        <p:spPr bwMode="auto">
          <a:xfrm>
            <a:off x="173038" y="971642"/>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16 But I say, walk by the Spirit, and you will not carry out the desire of the flesh. 17 For the flesh sets its desire against the Spirit, and the Spirit against the flesh; for these are in opposition to one another, so that you may not do the things that you please.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0B522ED-79B3-4412-F4C2-7BC1A2815CA9}"/>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Galatians 5:16-17</a:t>
            </a:r>
          </a:p>
        </p:txBody>
      </p:sp>
    </p:spTree>
    <p:extLst>
      <p:ext uri="{BB962C8B-B14F-4D97-AF65-F5344CB8AC3E}">
        <p14:creationId xmlns:p14="http://schemas.microsoft.com/office/powerpoint/2010/main" val="2863407350"/>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52DD1-D029-697E-5CC2-5AFDB6F586A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7A56FD6-48F1-A46A-E4B1-2C9BAD9C0122}"/>
              </a:ext>
            </a:extLst>
          </p:cNvPr>
          <p:cNvSpPr txBox="1">
            <a:spLocks noChangeArrowheads="1"/>
          </p:cNvSpPr>
          <p:nvPr/>
        </p:nvSpPr>
        <p:spPr bwMode="auto">
          <a:xfrm>
            <a:off x="173038" y="971642"/>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If we say that we have no sin, we are deceiving ourselves and the truth is not in us.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490DAE9-E53B-250E-A5B5-4DF8389BE240}"/>
              </a:ext>
            </a:extLst>
          </p:cNvPr>
          <p:cNvSpPr txBox="1"/>
          <p:nvPr/>
        </p:nvSpPr>
        <p:spPr>
          <a:xfrm>
            <a:off x="340615" y="190881"/>
            <a:ext cx="11692889" cy="707886"/>
          </a:xfrm>
          <a:prstGeom prst="rect">
            <a:avLst/>
          </a:prstGeom>
          <a:noFill/>
        </p:spPr>
        <p:txBody>
          <a:bodyPr wrap="square" rtlCol="0">
            <a:spAutoFit/>
          </a:bodyPr>
          <a:lstStyle/>
          <a:p>
            <a:pPr marL="0" marR="0" algn="ctr"/>
            <a:r>
              <a:rPr lang="en-US" sz="40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1 John 1:8</a:t>
            </a:r>
          </a:p>
        </p:txBody>
      </p:sp>
    </p:spTree>
    <p:extLst>
      <p:ext uri="{BB962C8B-B14F-4D97-AF65-F5344CB8AC3E}">
        <p14:creationId xmlns:p14="http://schemas.microsoft.com/office/powerpoint/2010/main" val="129742404"/>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0D4397-2210-AFE2-E889-0A6847E9DAA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477AE0F-8C40-87D0-1A9F-EABD64F19697}"/>
              </a:ext>
            </a:extLst>
          </p:cNvPr>
          <p:cNvSpPr txBox="1">
            <a:spLocks noChangeArrowheads="1"/>
          </p:cNvSpPr>
          <p:nvPr/>
        </p:nvSpPr>
        <p:spPr bwMode="auto">
          <a:xfrm>
            <a:off x="173038" y="1001976"/>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40:4 Behold, I am vile; What shall I answer You? I lay my hand over my mouth. </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DF003F1B-0EE9-7A26-825F-A9C92AD8B24F}"/>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Job</a:t>
            </a:r>
          </a:p>
        </p:txBody>
      </p:sp>
      <p:sp>
        <p:nvSpPr>
          <p:cNvPr id="2" name="Text Box 3">
            <a:extLst>
              <a:ext uri="{FF2B5EF4-FFF2-40B4-BE49-F238E27FC236}">
                <a16:creationId xmlns:a16="http://schemas.microsoft.com/office/drawing/2014/main" id="{0043310A-E428-0376-2686-EFF5B743A425}"/>
              </a:ext>
            </a:extLst>
          </p:cNvPr>
          <p:cNvSpPr txBox="1">
            <a:spLocks noChangeArrowheads="1"/>
          </p:cNvSpPr>
          <p:nvPr/>
        </p:nvSpPr>
        <p:spPr bwMode="auto">
          <a:xfrm>
            <a:off x="147018" y="3116990"/>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42:5-6 </a:t>
            </a: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 have heard of You by the hearing of the ear; But now my eye sees You; 6 Therefore I retract, And I repent in dust and ashes.</a:t>
            </a:r>
            <a:endParaRPr lang="en-US" sz="4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32539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75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25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4731</TotalTime>
  <Words>2082</Words>
  <Application>Microsoft Office PowerPoint</Application>
  <PresentationFormat>Widescreen</PresentationFormat>
  <Paragraphs>94</Paragraphs>
  <Slides>33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45</cp:revision>
  <dcterms:created xsi:type="dcterms:W3CDTF">2022-12-30T16:15:56Z</dcterms:created>
  <dcterms:modified xsi:type="dcterms:W3CDTF">2025-02-15T17:15:33Z</dcterms:modified>
</cp:coreProperties>
</file>